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9962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813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16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10910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8360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67208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795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753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15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237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434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3669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9749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8337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674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724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561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32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slow">
    <p:comb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536705"/>
            <a:ext cx="9448800" cy="1825096"/>
          </a:xfrm>
        </p:spPr>
        <p:txBody>
          <a:bodyPr>
            <a:normAutofit/>
          </a:bodyPr>
          <a:lstStyle/>
          <a:p>
            <a:r>
              <a:rPr lang="en-CA" sz="7200" dirty="0"/>
              <a:t>Hot Stuff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101"/>
            <a:ext cx="9448800" cy="685800"/>
          </a:xfrm>
        </p:spPr>
        <p:txBody>
          <a:bodyPr/>
          <a:lstStyle/>
          <a:p>
            <a:r>
              <a:rPr lang="en-CA" dirty="0"/>
              <a:t>Alex Tozer &amp; Mitchel </a:t>
            </a:r>
            <a:r>
              <a:rPr lang="en-CA" dirty="0" err="1"/>
              <a:t>Hallihan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68377-C429-41CE-BEC9-0FD6365E6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376" y="1430331"/>
            <a:ext cx="2816276" cy="3755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F0632-0544-428C-A3E7-033E1B96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454" y="1430330"/>
            <a:ext cx="2816277" cy="37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5086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0" y="713573"/>
            <a:ext cx="8610600" cy="1293028"/>
          </a:xfrm>
        </p:spPr>
        <p:txBody>
          <a:bodyPr>
            <a:normAutofit/>
          </a:bodyPr>
          <a:lstStyle/>
          <a:p>
            <a:r>
              <a:rPr lang="en-CA" sz="4800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074" y="2095374"/>
            <a:ext cx="5370226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A" dirty="0"/>
              <a:t>Make a sustainable heating unit using induction heating</a:t>
            </a:r>
          </a:p>
          <a:p>
            <a:pPr>
              <a:lnSpc>
                <a:spcPct val="150000"/>
              </a:lnSpc>
            </a:pPr>
            <a:r>
              <a:rPr lang="en-CA" dirty="0"/>
              <a:t>3D design and print a container for the heating unit</a:t>
            </a:r>
          </a:p>
          <a:p>
            <a:pPr>
              <a:lnSpc>
                <a:spcPct val="150000"/>
              </a:lnSpc>
            </a:pPr>
            <a:r>
              <a:rPr lang="en-CA" dirty="0"/>
              <a:t>Use heat vinyl to put decals on our cup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A6ADE-9C93-4B4B-91B2-4DE3EAF8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78" y="2095374"/>
            <a:ext cx="3152437" cy="420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4DFE2-DBE3-4736-B1C6-FDBC5FBF1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1" t="27322" b="15191"/>
          <a:stretch/>
        </p:blipFill>
        <p:spPr>
          <a:xfrm>
            <a:off x="6471139" y="2396011"/>
            <a:ext cx="4399462" cy="3601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5967A-2030-42BD-B54C-259F674E6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8" t="1547" r="24694" b="15577"/>
          <a:stretch/>
        </p:blipFill>
        <p:spPr>
          <a:xfrm>
            <a:off x="7983581" y="1879962"/>
            <a:ext cx="2227980" cy="46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7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/>
              <a:t>Heating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CA" dirty="0"/>
              <a:t>Originally going to heat through current</a:t>
            </a:r>
          </a:p>
          <a:p>
            <a:pPr>
              <a:lnSpc>
                <a:spcPct val="150000"/>
              </a:lnSpc>
            </a:pPr>
            <a:r>
              <a:rPr lang="en-CA" dirty="0"/>
              <a:t>Changed into induction heating</a:t>
            </a:r>
          </a:p>
          <a:p>
            <a:pPr>
              <a:lnSpc>
                <a:spcPct val="150000"/>
              </a:lnSpc>
            </a:pPr>
            <a:r>
              <a:rPr lang="en-CA" dirty="0"/>
              <a:t>Added resistor to control heat</a:t>
            </a:r>
          </a:p>
          <a:p>
            <a:pPr>
              <a:lnSpc>
                <a:spcPct val="150000"/>
              </a:lnSpc>
            </a:pPr>
            <a:r>
              <a:rPr lang="en-CA" dirty="0"/>
              <a:t>Problems with power control and consistency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7E082-845B-4A5C-A00D-A2C9179B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394" y="2268359"/>
            <a:ext cx="2962745" cy="3950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4A26E-71C4-438B-943A-8CA62685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35" y="1984313"/>
            <a:ext cx="3333462" cy="4444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64A72-CB07-4AEF-9956-3E114AD5A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1" t="17924" b="35300"/>
          <a:stretch/>
        </p:blipFill>
        <p:spPr>
          <a:xfrm>
            <a:off x="7425441" y="2602673"/>
            <a:ext cx="4080759" cy="32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5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0" y="548473"/>
            <a:ext cx="8610600" cy="1293028"/>
          </a:xfrm>
        </p:spPr>
        <p:txBody>
          <a:bodyPr>
            <a:normAutofit/>
          </a:bodyPr>
          <a:lstStyle/>
          <a:p>
            <a:r>
              <a:rPr lang="en-CA" sz="4800" dirty="0"/>
              <a:t>3D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04520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A" dirty="0"/>
              <a:t>Designed and tested joint unit</a:t>
            </a:r>
          </a:p>
          <a:p>
            <a:pPr>
              <a:lnSpc>
                <a:spcPct val="150000"/>
              </a:lnSpc>
            </a:pPr>
            <a:r>
              <a:rPr lang="en-CA" dirty="0"/>
              <a:t>Used thread design for the two pieces</a:t>
            </a:r>
          </a:p>
          <a:p>
            <a:pPr>
              <a:lnSpc>
                <a:spcPct val="150000"/>
              </a:lnSpc>
            </a:pPr>
            <a:r>
              <a:rPr lang="en-CA" dirty="0"/>
              <a:t>Printer wasn’t accurate enough to work</a:t>
            </a:r>
          </a:p>
          <a:p>
            <a:pPr>
              <a:lnSpc>
                <a:spcPct val="150000"/>
              </a:lnSpc>
            </a:pPr>
            <a:r>
              <a:rPr lang="en-CA" dirty="0"/>
              <a:t>Redesigned a new sliding lock mechanism</a:t>
            </a:r>
          </a:p>
          <a:p>
            <a:pPr>
              <a:lnSpc>
                <a:spcPct val="150000"/>
              </a:lnSpc>
            </a:pPr>
            <a:r>
              <a:rPr lang="en-CA" dirty="0"/>
              <a:t>Made small altercations before final print</a:t>
            </a: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682DFC22-6832-44E1-9A45-9C857BF2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645" y="1997438"/>
            <a:ext cx="4110426" cy="42212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CB451B-5DAA-4918-BE5B-3C79A3BF68C8}"/>
              </a:ext>
            </a:extLst>
          </p:cNvPr>
          <p:cNvGrpSpPr/>
          <p:nvPr/>
        </p:nvGrpSpPr>
        <p:grpSpPr>
          <a:xfrm>
            <a:off x="6730999" y="1747676"/>
            <a:ext cx="4298071" cy="4741697"/>
            <a:chOff x="6730999" y="1747676"/>
            <a:chExt cx="4298071" cy="47416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87298A-1AD5-4FD1-99F0-1648FD6C0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55" t="26852" r="6479" b="31147"/>
            <a:stretch/>
          </p:blipFill>
          <p:spPr>
            <a:xfrm>
              <a:off x="7408562" y="4578917"/>
              <a:ext cx="2942946" cy="19104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0A7B66-90EE-42D4-807C-9ECBC7811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116" t="5430" r="2951" b="44591"/>
            <a:stretch/>
          </p:blipFill>
          <p:spPr>
            <a:xfrm>
              <a:off x="6730999" y="1747676"/>
              <a:ext cx="4298071" cy="2831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4907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Time Lapse of half of Sliding Lock Mechanism  / Container</a:t>
            </a:r>
          </a:p>
        </p:txBody>
      </p:sp>
      <p:pic>
        <p:nvPicPr>
          <p:cNvPr id="4" name="Time Lapse Hot Stuf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193925"/>
            <a:ext cx="7154863" cy="4024313"/>
          </a:xfrm>
        </p:spPr>
      </p:pic>
    </p:spTree>
    <p:extLst>
      <p:ext uri="{BB962C8B-B14F-4D97-AF65-F5344CB8AC3E}">
        <p14:creationId xmlns:p14="http://schemas.microsoft.com/office/powerpoint/2010/main" val="1825432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656" y="377959"/>
            <a:ext cx="8610600" cy="1293028"/>
          </a:xfrm>
        </p:spPr>
        <p:txBody>
          <a:bodyPr>
            <a:normAutofit/>
          </a:bodyPr>
          <a:lstStyle/>
          <a:p>
            <a:r>
              <a:rPr lang="en-CA" sz="4800" dirty="0"/>
              <a:t>Heat Vinyl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003800" cy="402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sz="2400" dirty="0"/>
              <a:t>Printed school logo, team name, and our names in white vinyl</a:t>
            </a:r>
          </a:p>
          <a:p>
            <a:pPr>
              <a:lnSpc>
                <a:spcPct val="150000"/>
              </a:lnSpc>
            </a:pPr>
            <a:r>
              <a:rPr lang="en-CA" sz="2400" dirty="0"/>
              <a:t>Designed and printed flame pattern for school logos and team name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D47711-CA02-4BBB-888A-7AB7CB4B88B7}"/>
              </a:ext>
            </a:extLst>
          </p:cNvPr>
          <p:cNvGrpSpPr/>
          <p:nvPr/>
        </p:nvGrpSpPr>
        <p:grpSpPr>
          <a:xfrm>
            <a:off x="6891130" y="1919768"/>
            <a:ext cx="3054486" cy="4573708"/>
            <a:chOff x="8409480" y="1873021"/>
            <a:chExt cx="2291510" cy="45737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BAAE01-DD01-4E44-B383-E6643221E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38" t="3380" r="21957" b="12676"/>
            <a:stretch/>
          </p:blipFill>
          <p:spPr>
            <a:xfrm>
              <a:off x="9611308" y="4213195"/>
              <a:ext cx="1089682" cy="22335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D74A61-0FE3-44FA-AFF5-F50CE8731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05" t="6798" r="31887" b="19913"/>
            <a:stretch/>
          </p:blipFill>
          <p:spPr>
            <a:xfrm>
              <a:off x="8409480" y="1873021"/>
              <a:ext cx="1191577" cy="23224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A9DD66-600B-4BDB-B51C-F634F00D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90" r="32893" b="18981"/>
            <a:stretch/>
          </p:blipFill>
          <p:spPr>
            <a:xfrm>
              <a:off x="9604475" y="1873021"/>
              <a:ext cx="1096515" cy="2340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4899C0-CB5E-4308-AFFD-B3BFB8A0A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369" r="31835" b="18548"/>
            <a:stretch/>
          </p:blipFill>
          <p:spPr>
            <a:xfrm>
              <a:off x="8409481" y="4207637"/>
              <a:ext cx="1191577" cy="223909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F00254-E97A-40F3-8403-1EB8B2180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956" y="2072784"/>
            <a:ext cx="3759413" cy="42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92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Aftermath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869546" cy="4024125"/>
          </a:xfrm>
        </p:spPr>
        <p:txBody>
          <a:bodyPr>
            <a:normAutofit/>
          </a:bodyPr>
          <a:lstStyle/>
          <a:p>
            <a:r>
              <a:rPr lang="en-US" sz="2400" dirty="0"/>
              <a:t>Designed and applied decals to bottle</a:t>
            </a:r>
          </a:p>
          <a:p>
            <a:r>
              <a:rPr lang="en-US" sz="2400" dirty="0"/>
              <a:t>Designed and printed base for heating unit</a:t>
            </a:r>
          </a:p>
          <a:p>
            <a:r>
              <a:rPr lang="en-US" sz="2400" dirty="0"/>
              <a:t>Made basic heating unit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0408A-D2C8-4BE6-A69F-4401A201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78" y="1977039"/>
            <a:ext cx="2636395" cy="3515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E521F-8EC3-4C18-AF22-1288D0E12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837" y="2848524"/>
            <a:ext cx="2636394" cy="3515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9BE17-AA3F-4532-B07F-60F3BBF58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41865" y="4005842"/>
            <a:ext cx="2229584" cy="29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936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96</TotalTime>
  <Words>144</Words>
  <Application>Microsoft Office PowerPoint</Application>
  <PresentationFormat>Widescreen</PresentationFormat>
  <Paragraphs>25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Hot Stuff</vt:lpstr>
      <vt:lpstr>Goals</vt:lpstr>
      <vt:lpstr>Heating Unit</vt:lpstr>
      <vt:lpstr>3D Design</vt:lpstr>
      <vt:lpstr>Time Lapse of half of Sliding Lock Mechanism  / Container</vt:lpstr>
      <vt:lpstr>Heat Vinyl</vt:lpstr>
      <vt:lpstr>Aftermath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Stuff</dc:title>
  <dc:creator>Tozer, Alex</dc:creator>
  <cp:lastModifiedBy>Alex Tozer</cp:lastModifiedBy>
  <cp:revision>10</cp:revision>
  <dcterms:created xsi:type="dcterms:W3CDTF">2018-01-10T17:34:11Z</dcterms:created>
  <dcterms:modified xsi:type="dcterms:W3CDTF">2018-01-15T23:28:26Z</dcterms:modified>
</cp:coreProperties>
</file>