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95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12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0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08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569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1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69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24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4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16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51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45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0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94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75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4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11A8C4-BCFA-4892-9425-F51B3F6D0B9E}" type="datetimeFigureOut">
              <a:rPr lang="en-CA" smtClean="0"/>
              <a:t>2018-01-15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646494-0B6D-4234-B72D-FC999B21C7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33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Vinyl Cutting 2017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Liam Richardson and Denver </a:t>
            </a:r>
            <a:r>
              <a:rPr lang="en-US" dirty="0" err="1" smtClean="0"/>
              <a:t>Dunfield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9339">
            <a:off x="2243138" y="4312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1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At the beginning of the semester Denver was the only one working on vinyl cutting. I was able to join him. That being said he knew what he was doing, I didn’t. So Denver really took the lead with making the signs and stickers. I helped peel and get the vinyl on the cutting mat. At the beginning we definitely had some very unproductive classes but we got everything that was needed to be done </a:t>
            </a:r>
            <a:r>
              <a:rPr lang="en-CA" dirty="0" smtClean="0"/>
              <a:t>finished.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181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Bottles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custom stickers for bottles</a:t>
            </a:r>
          </a:p>
          <a:p>
            <a:r>
              <a:rPr lang="en-US" dirty="0" smtClean="0"/>
              <a:t>Making gifts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0475" y="3008843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0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off making signs for Resource</a:t>
            </a:r>
          </a:p>
          <a:p>
            <a:r>
              <a:rPr lang="en-US" dirty="0" smtClean="0"/>
              <a:t>Did a few demo signs</a:t>
            </a:r>
          </a:p>
          <a:p>
            <a:r>
              <a:rPr lang="en-US" dirty="0" smtClean="0"/>
              <a:t>Was approached by the shop to make signs for them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1683" y="2978149"/>
            <a:ext cx="3369734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Stickers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Made stickers for cars</a:t>
            </a:r>
          </a:p>
          <a:p>
            <a:r>
              <a:rPr lang="en-CA" dirty="0" smtClean="0"/>
              <a:t>Also made stickers for cups</a:t>
            </a:r>
          </a:p>
          <a:p>
            <a:r>
              <a:rPr lang="en-CA" dirty="0" smtClean="0"/>
              <a:t>Stickers for windows</a:t>
            </a:r>
          </a:p>
          <a:p>
            <a:r>
              <a:rPr lang="en-CA" dirty="0" smtClean="0"/>
              <a:t>Stickers for phone cases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557" y="2695574"/>
            <a:ext cx="2913743" cy="25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To summarize our project we complete 4 different jobs </a:t>
            </a:r>
            <a:r>
              <a:rPr lang="en-CA" dirty="0" smtClean="0"/>
              <a:t>this part of he semester. We got 2 different signs made for the automotive shop. 2 water bottles made for </a:t>
            </a:r>
            <a:r>
              <a:rPr lang="en-CA" dirty="0" err="1" smtClean="0"/>
              <a:t>Mrs</a:t>
            </a:r>
            <a:r>
              <a:rPr lang="en-CA" dirty="0" smtClean="0"/>
              <a:t> Kelly and </a:t>
            </a:r>
            <a:r>
              <a:rPr lang="en-CA" dirty="0" err="1" smtClean="0"/>
              <a:t>Mrs</a:t>
            </a:r>
            <a:r>
              <a:rPr lang="en-CA" dirty="0" smtClean="0"/>
              <a:t> Mac. A gift made for the mother of </a:t>
            </a:r>
            <a:r>
              <a:rPr lang="en-CA" dirty="0" err="1" smtClean="0"/>
              <a:t>Mrs</a:t>
            </a:r>
            <a:r>
              <a:rPr lang="en-CA" dirty="0" smtClean="0"/>
              <a:t> Simpson. Last but not least little stickers for our phone cases (they didn’t last). 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This was a great class, for tech points I’ll promote this class to </a:t>
            </a:r>
            <a:r>
              <a:rPr lang="en-CA" smtClean="0"/>
              <a:t>the school.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1083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222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Vinyl Cutting 2017</vt:lpstr>
      <vt:lpstr>Introduction </vt:lpstr>
      <vt:lpstr>Water Bottles</vt:lpstr>
      <vt:lpstr>Signs</vt:lpstr>
      <vt:lpstr>Stickers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Vinyl Cutting 2017</dc:title>
  <dc:creator>Richardson, Liam</dc:creator>
  <cp:lastModifiedBy>Richardson, Liam</cp:lastModifiedBy>
  <cp:revision>13</cp:revision>
  <dcterms:created xsi:type="dcterms:W3CDTF">2018-01-11T17:17:37Z</dcterms:created>
  <dcterms:modified xsi:type="dcterms:W3CDTF">2018-01-15T19:44:47Z</dcterms:modified>
</cp:coreProperties>
</file>