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308" r:id="rId6"/>
    <p:sldId id="311" r:id="rId7"/>
    <p:sldId id="313" r:id="rId8"/>
    <p:sldId id="314" r:id="rId9"/>
    <p:sldId id="315" r:id="rId10"/>
    <p:sldId id="316" r:id="rId11"/>
    <p:sldId id="317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9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559" autoAdjust="0"/>
  </p:normalViewPr>
  <p:slideViewPr>
    <p:cSldViewPr showGuides="1">
      <p:cViewPr varScale="1">
        <p:scale>
          <a:sx n="75" d="100"/>
          <a:sy n="75" d="100"/>
        </p:scale>
        <p:origin x="-120" y="-6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C69C6-EE0B-4D8B-9C71-C36EFED094F2}" type="datetimeFigureOut">
              <a:rPr lang="en-US"/>
              <a:t>1/16/2018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DD202-58A1-4ABD-B068-DFFCA0C44EA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1/16/2018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arge ocean wav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6551612" cy="68579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94411" y="0"/>
            <a:ext cx="4572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8813" y="1600200"/>
            <a:ext cx="4572001" cy="3733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8813" y="5562599"/>
            <a:ext cx="4571999" cy="83502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none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3B6B-E340-4FC0-A085-B71A4639D1AA}" type="datetime1">
              <a:rPr lang="en-US" smtClean="0"/>
              <a:t>1/16/2018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9812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2DF-42F7-4DF8-92F8-78154BDE12B4}" type="datetime1">
              <a:rPr lang="en-US" smtClean="0"/>
              <a:t>1/16/2018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611" y="6400800"/>
            <a:ext cx="5954834" cy="276228"/>
          </a:xfrm>
        </p:spPr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228011" y="6400800"/>
            <a:ext cx="1548659" cy="276228"/>
          </a:xfrm>
        </p:spPr>
        <p:txBody>
          <a:bodyPr/>
          <a:lstStyle/>
          <a:p>
            <a:fld id="{A43FAFC5-F11C-4205-99FD-FC66DAA2AE2D}" type="datetime1">
              <a:rPr lang="en-US" smtClean="0"/>
              <a:t>1/16/2018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56811" y="6400800"/>
            <a:ext cx="1066802" cy="276228"/>
          </a:xfrm>
        </p:spPr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6812" y="1616074"/>
            <a:ext cx="7315198" cy="2727325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6814" y="4495800"/>
            <a:ext cx="7315198" cy="1673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AFC5-F11C-4205-99FD-FC66DAA2AE2D}" type="datetime1">
              <a:rPr lang="en-US" smtClean="0"/>
              <a:t>1/16/2018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9613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4015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057400">
              <a:defRPr sz="1600"/>
            </a:lvl6pPr>
            <a:lvl7pPr marL="2057400">
              <a:defRPr sz="1600"/>
            </a:lvl7pPr>
            <a:lvl8pPr marL="20574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82905-3DC5-49B9-B8B8-9D80D3609DB5}" type="datetime1">
              <a:rPr lang="en-US" smtClean="0"/>
              <a:t>1/16/2018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802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802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47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47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2057400">
              <a:defRPr sz="1400"/>
            </a:lvl5pPr>
            <a:lvl6pPr marL="2057400">
              <a:defRPr sz="1400"/>
            </a:lvl6pPr>
            <a:lvl7pPr marL="2057400">
              <a:defRPr sz="1400"/>
            </a:lvl7pPr>
            <a:lvl8pPr marL="2057400">
              <a:defRPr sz="1400"/>
            </a:lvl8pPr>
            <a:lvl9pPr marL="2057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5298-A6F6-4AF2-832C-941EFA52AF9B}" type="datetime1">
              <a:rPr lang="en-US" smtClean="0"/>
              <a:t>1/16/2018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3D8C-3438-4368-AD19-D5CB0C52B1DD}" type="datetime1">
              <a:rPr lang="en-US" smtClean="0"/>
              <a:t>1/16/2018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rge ocean wave (semitransparent)" title="Ocean Wav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1D785-D6D8-40F1-B2DD-0E2019A27A22}" type="datetime1">
              <a:rPr lang="en-US" smtClean="0"/>
              <a:t>1/16/2018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588963"/>
            <a:ext cx="5486400" cy="558006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A9A06-02F9-41CB-8208-185A65D60B96}" type="datetime1">
              <a:rPr lang="en-US" smtClean="0"/>
              <a:t>1/16/2018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3" y="588963"/>
            <a:ext cx="3657600" cy="28400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094461" y="588963"/>
            <a:ext cx="5486352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307494" y="805658"/>
            <a:ext cx="5060286" cy="514667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9613" y="3581399"/>
            <a:ext cx="3657600" cy="25876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051B-B340-4A72-AC7D-8FDFBF03EE12}" type="datetime1">
              <a:rPr lang="en-US" smtClean="0"/>
              <a:t>1/16/2018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arge ocean wave (semitransparent)" title="Ocean Wav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"/>
            <a:ext cx="12188824" cy="6857887"/>
          </a:xfrm>
          <a:prstGeom prst="rect">
            <a:avLst/>
          </a:prstGeom>
        </p:spPr>
      </p:pic>
      <p:pic>
        <p:nvPicPr>
          <p:cNvPr id="10" name="Picture 9" descr="Large ocean wave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34758" cy="6857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06156" y="0"/>
            <a:ext cx="228601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9612" y="381000"/>
            <a:ext cx="91440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9612" y="1828800"/>
            <a:ext cx="9144001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1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D658-8C58-46F3-AA54-0ED74F8B4CDC}" type="datetime1">
              <a:rPr lang="en-US" smtClean="0"/>
              <a:pPr/>
              <a:t>1/16/2018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68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What&#8217;s%20Happening%20to%20Our%20Atlantic%20Salmon%20Population.pptx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Happening to Our Atlantic Salmon Population?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Presented by Hannah and Camryn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Big Issues…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Striped Bass Theory.</a:t>
            </a:r>
          </a:p>
          <a:p>
            <a:r>
              <a:rPr lang="en-US" dirty="0" smtClean="0"/>
              <a:t>Climate </a:t>
            </a:r>
            <a:r>
              <a:rPr lang="en-US" dirty="0" smtClean="0"/>
              <a:t>Change.</a:t>
            </a:r>
          </a:p>
          <a:p>
            <a:r>
              <a:rPr lang="en-US" dirty="0" smtClean="0"/>
              <a:t>Water Pollution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70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6140" y="476672"/>
            <a:ext cx="6264696" cy="1219200"/>
          </a:xfrm>
        </p:spPr>
        <p:txBody>
          <a:bodyPr/>
          <a:lstStyle/>
          <a:p>
            <a:r>
              <a:rPr lang="en-CA" dirty="0" smtClean="0"/>
              <a:t>The Striped Bass Theory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06180" y="1916832"/>
            <a:ext cx="4419599" cy="4419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Since the bass population is rising </a:t>
            </a:r>
            <a:r>
              <a:rPr lang="en-US" dirty="0" smtClean="0"/>
              <a:t>and the salmon population is declining some </a:t>
            </a:r>
            <a:r>
              <a:rPr lang="en-US" dirty="0" smtClean="0"/>
              <a:t>believe they are eating the salmon.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84" y="3645024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1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092" y="404664"/>
            <a:ext cx="6851104" cy="1219200"/>
          </a:xfrm>
        </p:spPr>
        <p:txBody>
          <a:bodyPr/>
          <a:lstStyle/>
          <a:p>
            <a:r>
              <a:rPr lang="en-US" dirty="0" smtClean="0"/>
              <a:t>The Climate Change Theory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8188" y="1916832"/>
            <a:ext cx="4416552" cy="3505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As water temperatures rise, the more effect it has on our Atlantic Salmon. Some issues include increased stress, depletion of energy, and increased chances of disease.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956" y="0"/>
            <a:ext cx="9144001" cy="1219200"/>
          </a:xfrm>
        </p:spPr>
        <p:txBody>
          <a:bodyPr/>
          <a:lstStyle/>
          <a:p>
            <a:pPr algn="ctr"/>
            <a:r>
              <a:rPr lang="en-CA" dirty="0" smtClean="0"/>
              <a:t>Water Pollution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108" y="1124744"/>
            <a:ext cx="6048672" cy="4419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CA" dirty="0" smtClean="0"/>
              <a:t>With all the garbage people are throwing in our waters the more the salmon are eating and eventually dying. Some even get stuck in plastic as a </a:t>
            </a:r>
            <a:r>
              <a:rPr lang="en-CA" dirty="0" err="1" smtClean="0"/>
              <a:t>smolt</a:t>
            </a:r>
            <a:r>
              <a:rPr lang="en-CA" dirty="0" smtClean="0"/>
              <a:t> and grow around the garbage.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12" y="4149080"/>
            <a:ext cx="3810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92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948" y="2564904"/>
            <a:ext cx="9144001" cy="1219200"/>
          </a:xfrm>
        </p:spPr>
        <p:txBody>
          <a:bodyPr/>
          <a:lstStyle/>
          <a:p>
            <a:r>
              <a:rPr lang="en-CA" dirty="0" smtClean="0">
                <a:hlinkClick r:id="rId2" action="ppaction://hlinkpres?slideindex=1&amp;slidetitle="/>
              </a:rPr>
              <a:t>https://www.youtube.com/watch?v=0pvqUMqDQf0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090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612" y="764704"/>
            <a:ext cx="9144001" cy="194421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Without Atlantic Salmon other species will be hurt as well as they are a key member in many food chains. Some species that feed on the salmon include bears and eagles.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0" y="2852936"/>
            <a:ext cx="4384150" cy="329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328" y="2852935"/>
            <a:ext cx="4531668" cy="3299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6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What is one factor that’s hurting the salmon population?</a:t>
            </a:r>
          </a:p>
          <a:p>
            <a:pPr marL="0" indent="0">
              <a:buNone/>
            </a:pPr>
            <a:r>
              <a:rPr lang="en-CA" dirty="0" smtClean="0"/>
              <a:t>What animals feed on salmon?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3600" dirty="0" smtClean="0"/>
              <a:t>Bonus!</a:t>
            </a:r>
          </a:p>
          <a:p>
            <a:pPr marL="0" indent="0">
              <a:buNone/>
            </a:pPr>
            <a:r>
              <a:rPr lang="en-CA" dirty="0" smtClean="0"/>
              <a:t>What can you do to help?</a:t>
            </a:r>
          </a:p>
        </p:txBody>
      </p:sp>
    </p:spTree>
    <p:extLst>
      <p:ext uri="{BB962C8B-B14F-4D97-AF65-F5344CB8AC3E}">
        <p14:creationId xmlns:p14="http://schemas.microsoft.com/office/powerpoint/2010/main" val="25782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 Waves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cean waves nature presentation (widescreen).potx" id="{1FE9163D-5548-432F-82B6-65BFDB1BFAF3}" vid="{2D48191D-94F2-482B-9433-3810ECBC6178}"/>
    </a:ext>
  </a:extLst>
</a:theme>
</file>

<file path=ppt/theme/theme2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http://purl.org/dc/dcmitype/"/>
    <ds:schemaRef ds:uri="a4f35948-e619-41b3-aa29-22878b09cfd2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waves nature presentation (widescreen)</Template>
  <TotalTime>82</TotalTime>
  <Words>186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Ocean Waves 16x9</vt:lpstr>
      <vt:lpstr>What’s Happening to Our Atlantic Salmon Population?</vt:lpstr>
      <vt:lpstr>Some Big Issues…</vt:lpstr>
      <vt:lpstr>The Striped Bass Theory</vt:lpstr>
      <vt:lpstr>The Climate Change Theory</vt:lpstr>
      <vt:lpstr>Water Pollution</vt:lpstr>
      <vt:lpstr>https://www.youtube.com/watch?v=0pvqUMqDQf0</vt:lpstr>
      <vt:lpstr>PowerPoint Presentation</vt:lpstr>
      <vt:lpstr>Review!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Happening to Our Atlantic Salmon Population?</dc:title>
  <dc:creator>Manderville, Hannah</dc:creator>
  <cp:lastModifiedBy>Stephane</cp:lastModifiedBy>
  <cp:revision>8</cp:revision>
  <dcterms:created xsi:type="dcterms:W3CDTF">2018-01-10T14:06:03Z</dcterms:created>
  <dcterms:modified xsi:type="dcterms:W3CDTF">2018-01-17T00:11:31Z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