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10"/>
    <p:sldId id="264" r:id="rId11"/>
    <p:sldId id="265" r:id="rId12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hyperlink" Target="&lt;iframe%20allowfullscreen%20width='640'%20height='360'%20src='//assets.nationalgeographic.com/modules-video/latest/assets/ngsEmbeddedVideo.html?guid=0000015d-7531-d1cb-a7fd-f5fd13380000'%20frameborder='0'%20scrolling='no'&gt;&lt;/iframe&gt;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CA" altLang="en-US">
                <a:latin typeface="Times New Roman" panose="02020603050405020304" charset="0"/>
              </a:rPr>
              <a:t>Deforestation </a:t>
            </a:r>
            <a:endParaRPr lang="en-CA" altLang="en-US">
              <a:latin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CA" altLang="en-US"/>
              <a:t>by Jenica Gallan &amp; Austin Hamilton </a:t>
            </a:r>
            <a:endParaRPr lang="en-CA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CA" altLang="en-US">
                <a:latin typeface="Times New Roman" panose="02020603050405020304" charset="0"/>
              </a:rPr>
              <a:t>How many trees are cut down every year?</a:t>
            </a:r>
            <a:endParaRPr lang="en-CA" altLang="en-US">
              <a:latin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pPr>
              <a:buFont typeface="Wingdings" panose="05000000000000000000" charset="0"/>
              <a:buChar char=""/>
            </a:pPr>
            <a:r>
              <a:rPr lang="en-CA" altLang="en-US" sz="2800">
                <a:latin typeface="Times New Roman" panose="02020603050405020304" charset="0"/>
              </a:rPr>
              <a:t>A study estimates that there are about 3.04 trillion trees on the planet, and about 15.3 billion trees are cut down every year, so about 46% of the trees  on the planet are cut down in 12000 years.</a:t>
            </a:r>
            <a:endParaRPr lang="en-CA" altLang="en-US" sz="2800">
              <a:latin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341870" y="1889125"/>
            <a:ext cx="3907790" cy="24999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CA" altLang="en-US">
                <a:latin typeface="Times New Roman" panose="02020603050405020304" charset="0"/>
              </a:rPr>
              <a:t>What causes deforestation?</a:t>
            </a:r>
            <a:endParaRPr lang="en-CA" altLang="en-US">
              <a:latin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CA" altLang="en-US" sz="2800">
                <a:latin typeface="Times New Roman" panose="02020603050405020304" charset="0"/>
              </a:rPr>
              <a:t>new roads being built.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harvesting wood to make paper, furniture and homes.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urbanization, housings.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overpopulation.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livestock ranching.</a:t>
            </a:r>
            <a:endParaRPr lang="en-CA" altLang="en-US" sz="2800">
              <a:latin typeface="Times New Roman" panose="02020603050405020304" charset="0"/>
            </a:endParaRPr>
          </a:p>
          <a:p>
            <a:endParaRPr lang="en-CA" altLang="en-US" sz="2800">
              <a:latin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360285" y="1350645"/>
            <a:ext cx="280035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990" y="3281680"/>
            <a:ext cx="2333625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285" y="3423285"/>
            <a:ext cx="3351530" cy="23437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CA" altLang="en-US">
                <a:latin typeface="Times New Roman" panose="02020603050405020304" charset="0"/>
              </a:rPr>
              <a:t>Habitats being destroyed</a:t>
            </a:r>
            <a:endParaRPr lang="en-CA" altLang="en-US">
              <a:latin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 sz="2800">
                <a:latin typeface="Times New Roman" panose="02020603050405020304" charset="0"/>
              </a:rPr>
              <a:t>The current rate of deforestation is 160,000 square kilometers per year, which equates to a loss of approximately 1% of </a:t>
            </a:r>
            <a:r>
              <a:rPr lang="en-CA" altLang="en-US" sz="2800">
                <a:latin typeface="Times New Roman" panose="02020603050405020304" charset="0"/>
              </a:rPr>
              <a:t>the </a:t>
            </a:r>
            <a:r>
              <a:rPr lang="en-US" sz="2800">
                <a:latin typeface="Times New Roman" panose="02020603050405020304" charset="0"/>
              </a:rPr>
              <a:t> forest habitat</a:t>
            </a:r>
            <a:r>
              <a:rPr lang="en-CA" altLang="en-US" sz="2800">
                <a:latin typeface="Times New Roman" panose="02020603050405020304" charset="0"/>
              </a:rPr>
              <a:t>s</a:t>
            </a:r>
            <a:r>
              <a:rPr lang="en-US" sz="2800">
                <a:latin typeface="Times New Roman" panose="02020603050405020304" charset="0"/>
              </a:rPr>
              <a:t> e</a:t>
            </a:r>
            <a:r>
              <a:rPr lang="en-CA" altLang="en-US" sz="2800">
                <a:latin typeface="Times New Roman" panose="02020603050405020304" charset="0"/>
              </a:rPr>
              <a:t>very</a:t>
            </a:r>
            <a:r>
              <a:rPr lang="en-US" sz="2800">
                <a:latin typeface="Times New Roman" panose="02020603050405020304" charset="0"/>
              </a:rPr>
              <a:t> year</a:t>
            </a:r>
            <a:r>
              <a:rPr lang="en-CA" altLang="en-US" sz="2800">
                <a:latin typeface="Times New Roman" panose="02020603050405020304" charset="0"/>
              </a:rPr>
              <a:t>.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Habitat destruction is currently  the first cause of species extinction worldwide.</a:t>
            </a:r>
            <a:endParaRPr lang="en-CA" altLang="en-US" sz="2800">
              <a:latin typeface="Times New Roman" panose="0202060305040502030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406640" y="1365885"/>
            <a:ext cx="3820160" cy="25800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470"/>
            <a:ext cx="10972800" cy="582613"/>
          </a:xfrm>
        </p:spPr>
        <p:txBody>
          <a:bodyPr/>
          <a:p>
            <a:r>
              <a:rPr lang="en-CA" altLang="en-US">
                <a:latin typeface="Times New Roman" panose="02020603050405020304" charset="0"/>
              </a:rPr>
              <a:t>Tropical Rainforest deforestation</a:t>
            </a:r>
            <a:endParaRPr lang="en-CA" altLang="en-US">
              <a:latin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CA" altLang="en-US" sz="2400">
                <a:latin typeface="Times New Roman" panose="02020603050405020304" charset="0"/>
              </a:rPr>
              <a:t>About half of the world's tropical forests have been cleared. And every minute about 36 football fields worth of trees are lost.</a:t>
            </a:r>
            <a:endParaRPr lang="en-CA" altLang="en-US" sz="2400">
              <a:latin typeface="Times New Roman" panose="02020603050405020304" charset="0"/>
            </a:endParaRPr>
          </a:p>
          <a:p>
            <a:r>
              <a:rPr lang="en-CA" altLang="en-US" sz="2400">
                <a:latin typeface="Times New Roman" panose="02020603050405020304" charset="0"/>
              </a:rPr>
              <a:t>tropical rainforest are most likely to be targeted in deforestation.</a:t>
            </a:r>
            <a:endParaRPr lang="en-CA" altLang="en-US" sz="2400">
              <a:latin typeface="Times New Roman" panose="02020603050405020304" charset="0"/>
            </a:endParaRPr>
          </a:p>
          <a:p>
            <a:r>
              <a:rPr lang="en-CA" altLang="en-US" sz="2400">
                <a:latin typeface="Times New Roman" panose="02020603050405020304" charset="0"/>
              </a:rPr>
              <a:t> tropical forests cover only about 7 percent of the Earth’s dry land, but  they probably harbor about half of all species on Earth,and deforestation can cause the animals to become vulnerable for extinction.</a:t>
            </a:r>
            <a:endParaRPr lang="en-CA" altLang="en-US" sz="2400">
              <a:latin typeface="Times New Roman" panose="02020603050405020304" charset="0"/>
            </a:endParaRPr>
          </a:p>
        </p:txBody>
      </p:sp>
      <p:pic>
        <p:nvPicPr>
          <p:cNvPr id="6" name="Content Placeholder 5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52055" y="2045970"/>
            <a:ext cx="3727450" cy="27660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930"/>
          </a:xfrm>
        </p:spPr>
        <p:txBody>
          <a:bodyPr/>
          <a:p>
            <a:r>
              <a:rPr lang="en-CA" altLang="en-US"/>
              <a:t>short video</a:t>
            </a:r>
            <a:endParaRPr lang="en-CA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3312795"/>
          </a:xfrm>
        </p:spPr>
        <p:txBody>
          <a:bodyPr/>
          <a:p>
            <a:r>
              <a:rPr lang="en-US">
                <a:hlinkClick r:id="rId1" tooltip="" action="ppaction://hlinkfile"/>
              </a:rPr>
              <a:t>video.nationalgeographic.com/video/101-videos/climate-101-deforestation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V="1">
            <a:off x="6325235" y="6259195"/>
            <a:ext cx="4935220" cy="412750"/>
          </a:xfrm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CA" altLang="en-US"/>
              <a:t>climate change </a:t>
            </a:r>
            <a:endParaRPr lang="en-CA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881380"/>
            <a:ext cx="5384800" cy="5246370"/>
          </a:xfrm>
        </p:spPr>
        <p:txBody>
          <a:bodyPr/>
          <a:p>
            <a:r>
              <a:rPr lang="en-CA" altLang="en-US" sz="2400">
                <a:latin typeface="Times New Roman" panose="02020603050405020304" charset="0"/>
              </a:rPr>
              <a:t>Deforestation also drives climate change. Forest soils are moist, but without protection from sun-blocking tree cover, they quickly dry out.</a:t>
            </a:r>
            <a:endParaRPr lang="en-CA" altLang="en-US" sz="2400">
              <a:latin typeface="Times New Roman" panose="02020603050405020304" charset="0"/>
            </a:endParaRPr>
          </a:p>
          <a:p>
            <a:r>
              <a:rPr lang="en-CA" altLang="en-US" sz="2400">
                <a:latin typeface="Times New Roman" panose="02020603050405020304" charset="0"/>
              </a:rPr>
              <a:t>Trees also help the water cycle by returning water up into to the atmosphere, without trees to fill these roles, many forest lands can quickly become deserts.</a:t>
            </a:r>
            <a:endParaRPr lang="en-CA" altLang="en-US" sz="2400">
              <a:latin typeface="Times New Roman" panose="02020603050405020304" charset="0"/>
            </a:endParaRPr>
          </a:p>
          <a:p>
            <a:r>
              <a:rPr lang="en-CA" altLang="en-US" sz="2400">
                <a:latin typeface="Times New Roman" panose="02020603050405020304" charset="0"/>
              </a:rPr>
              <a:t>Trees also play a critical role in absorbing the greenhouse gases that fuel global warming. Less forests means larger amounts of greenhouse gases entering the atmosphere and a increasing speed  of global warming.</a:t>
            </a:r>
            <a:endParaRPr lang="en-CA" altLang="en-US" sz="2400">
              <a:latin typeface="Times New Roman" panose="02020603050405020304" charset="0"/>
            </a:endParaRPr>
          </a:p>
          <a:p>
            <a:pPr marL="0" indent="0">
              <a:buNone/>
            </a:pPr>
            <a:endParaRPr lang="en-CA" altLang="en-US" sz="2800">
              <a:latin typeface="Times New Roman" panose="02020603050405020304" charset="0"/>
            </a:endParaRPr>
          </a:p>
          <a:p>
            <a:endParaRPr lang="en-CA" altLang="en-US" sz="2800">
              <a:latin typeface="Times New Roman" panose="02020603050405020304" charset="0"/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407275" y="1903095"/>
            <a:ext cx="3609975" cy="25196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CA" altLang="en-US"/>
              <a:t>pros and cons of deforestation.</a:t>
            </a:r>
            <a:endParaRPr lang="en-CA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pPr marL="0" indent="0">
              <a:buNone/>
            </a:pPr>
            <a:r>
              <a:rPr lang="en-CA" altLang="en-US" sz="2800">
                <a:latin typeface="Times New Roman" panose="02020603050405020304" charset="0"/>
              </a:rPr>
              <a:t>pro- more room to grow new trees, makes us material we need and gives us revenue.</a:t>
            </a:r>
            <a:endParaRPr lang="en-CA" altLang="en-US" sz="2800">
              <a:latin typeface="Times New Roman" panose="0202060305040502030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en-CA" altLang="en-US" sz="2800">
                <a:latin typeface="Times New Roman" panose="02020603050405020304" charset="0"/>
              </a:rPr>
              <a:t>cons- more carbon dioxide, flooding, wildlife being destroyed. </a:t>
            </a:r>
            <a:endParaRPr lang="en-CA" altLang="en-US" sz="2800">
              <a:latin typeface="Times New Roman" panose="0202060305040502030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7630" y="2896235"/>
            <a:ext cx="2506345" cy="2466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780" y="2932430"/>
            <a:ext cx="2831465" cy="23945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CA" altLang="en-US"/>
              <a:t>How to prevent deforestation.</a:t>
            </a:r>
            <a:endParaRPr lang="en-CA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CA" altLang="en-US" sz="2800">
                <a:latin typeface="Times New Roman" panose="02020603050405020304" charset="0"/>
              </a:rPr>
              <a:t>plant a tree 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go paperless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recycle and buy recycled products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go electrical, dont burn wood. </a:t>
            </a:r>
            <a:endParaRPr lang="en-CA" altLang="en-US" sz="2800">
              <a:latin typeface="Times New Roman" panose="02020603050405020304" charset="0"/>
            </a:endParaRPr>
          </a:p>
          <a:p>
            <a:r>
              <a:rPr lang="en-CA" altLang="en-US" sz="2800">
                <a:latin typeface="Times New Roman" panose="02020603050405020304" charset="0"/>
              </a:rPr>
              <a:t>when shopping go towards buying recycled products.</a:t>
            </a:r>
            <a:endParaRPr lang="en-CA" altLang="en-US" sz="2800">
              <a:latin typeface="Times New Roman" panose="02020603050405020304" charset="0"/>
            </a:endParaRPr>
          </a:p>
          <a:p>
            <a:pPr marL="0" indent="0">
              <a:buNone/>
            </a:pPr>
            <a:r>
              <a:rPr lang="en-CA" altLang="en-US" sz="2800">
                <a:latin typeface="Times New Roman" panose="02020603050405020304" charset="0"/>
              </a:rPr>
              <a:t> </a:t>
            </a:r>
            <a:endParaRPr lang="en-CA" altLang="en-US" sz="2800">
              <a:latin typeface="Times New Roman" panose="02020603050405020304" charset="0"/>
            </a:endParaRPr>
          </a:p>
          <a:p>
            <a:endParaRPr lang="en-CA" altLang="en-US"/>
          </a:p>
        </p:txBody>
      </p:sp>
      <p:pic>
        <p:nvPicPr>
          <p:cNvPr id="5" name="Content Placeholder 4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93330" y="161163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2086</Words>
  <Application>WPS Presentation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Times New Roman</vt:lpstr>
      <vt:lpstr>Segoe Print</vt:lpstr>
      <vt:lpstr>Wingdings</vt:lpstr>
      <vt:lpstr>Communications and Dialogues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Deforestation </dc:title>
  <dc:creator>harley</dc:creator>
  <cp:lastModifiedBy>harley</cp:lastModifiedBy>
  <cp:revision>1</cp:revision>
  <dcterms:created xsi:type="dcterms:W3CDTF">2018-01-14T17:25:45Z</dcterms:created>
  <dcterms:modified xsi:type="dcterms:W3CDTF">2018-01-14T17:25:45Z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1033-10.2.0.5978</vt:lpwstr>
  </property>
</Properties>
</file>