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47" d="100"/>
          <a:sy n="47" d="100"/>
        </p:scale>
        <p:origin x="5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7I0v3LhKhQ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79864">
            <a:off x="2445737" y="4218408"/>
            <a:ext cx="1548078" cy="196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10205">
            <a:off x="7555318" y="4362785"/>
            <a:ext cx="2019300" cy="196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15786">
            <a:off x="1731030" y="1006544"/>
            <a:ext cx="2228850" cy="1962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82577">
            <a:off x="8545434" y="891403"/>
            <a:ext cx="1993324" cy="1655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130300"/>
            <a:ext cx="10275277" cy="4363076"/>
          </a:xfrm>
        </p:spPr>
        <p:txBody>
          <a:bodyPr/>
          <a:lstStyle/>
          <a:p>
            <a:r>
              <a:rPr lang="en-CA" dirty="0">
                <a:solidFill>
                  <a:srgbClr val="002060"/>
                </a:solidFill>
              </a:rPr>
              <a:t>Factory farming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1045" y="5979198"/>
            <a:ext cx="8045373" cy="742279"/>
          </a:xfrm>
        </p:spPr>
        <p:txBody>
          <a:bodyPr>
            <a:normAutofit lnSpcReduction="10000"/>
          </a:bodyPr>
          <a:lstStyle/>
          <a:p>
            <a:r>
              <a:rPr lang="en-CA" u="sng" dirty="0">
                <a:solidFill>
                  <a:srgbClr val="002060"/>
                </a:solidFill>
              </a:rPr>
              <a:t>Why it’s bad.</a:t>
            </a:r>
          </a:p>
          <a:p>
            <a:r>
              <a:rPr lang="en-CA" b="0" dirty="0">
                <a:solidFill>
                  <a:srgbClr val="002060"/>
                </a:solidFill>
              </a:rPr>
              <a:t>By Kaitlynn </a:t>
            </a:r>
            <a:r>
              <a:rPr lang="en-CA" b="0" dirty="0" err="1">
                <a:solidFill>
                  <a:srgbClr val="002060"/>
                </a:solidFill>
              </a:rPr>
              <a:t>flaherty</a:t>
            </a:r>
            <a:endParaRPr lang="en-CA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836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7846" y="122535"/>
            <a:ext cx="98719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How can we reduce this problem?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00" y="2476500"/>
            <a:ext cx="99949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Eating better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Know where your food comes from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Vote out the “big” factory farms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64" y="4426331"/>
            <a:ext cx="2017664" cy="151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846" y="4492137"/>
            <a:ext cx="2175754" cy="1447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5793" y="4492137"/>
            <a:ext cx="2614007" cy="144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568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4457" y="0"/>
            <a:ext cx="2651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TRIVIA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0499" y="1409700"/>
            <a:ext cx="1038315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CA" sz="2000" dirty="0"/>
              <a:t>How many tons of carbon dioxide are released into the air every air?     </a:t>
            </a:r>
            <a:r>
              <a:rPr lang="en-CA" dirty="0"/>
              <a:t>90 million tons</a:t>
            </a:r>
          </a:p>
          <a:p>
            <a:pPr marL="457200" indent="-457200">
              <a:buAutoNum type="arabicParenR"/>
            </a:pPr>
            <a:endParaRPr lang="en-CA" dirty="0"/>
          </a:p>
          <a:p>
            <a:pPr marL="457200" indent="-457200">
              <a:buAutoNum type="arabicParenR"/>
            </a:pPr>
            <a:endParaRPr lang="en-CA" dirty="0"/>
          </a:p>
          <a:p>
            <a:pPr marL="457200" indent="-457200">
              <a:buAutoNum type="arabicParenR"/>
            </a:pPr>
            <a:endParaRPr lang="en-CA" dirty="0"/>
          </a:p>
          <a:p>
            <a:pPr marL="457200" indent="-457200">
              <a:buAutoNum type="arabicParenR"/>
            </a:pPr>
            <a:r>
              <a:rPr lang="en-CA" dirty="0"/>
              <a:t>When did factory farming start to coming into business?        The late 1900’s </a:t>
            </a:r>
          </a:p>
          <a:p>
            <a:pPr marL="457200" indent="-457200">
              <a:buAutoNum type="arabicParenR"/>
            </a:pPr>
            <a:endParaRPr lang="en-CA" dirty="0"/>
          </a:p>
          <a:p>
            <a:pPr marL="457200" indent="-457200">
              <a:buAutoNum type="arabicParenR"/>
            </a:pPr>
            <a:endParaRPr lang="en-CA" dirty="0"/>
          </a:p>
          <a:p>
            <a:pPr marL="457200" indent="-457200">
              <a:buAutoNum type="arabicParenR"/>
            </a:pPr>
            <a:r>
              <a:rPr lang="en-CA" dirty="0"/>
              <a:t>Name 3 animals that could be in factory farms  cows, chickens, and pigs</a:t>
            </a:r>
          </a:p>
          <a:p>
            <a:pPr marL="457200" indent="-457200">
              <a:buAutoNum type="arabicParenR"/>
            </a:pPr>
            <a:endParaRPr lang="en-CA" dirty="0"/>
          </a:p>
          <a:p>
            <a:pPr marL="457200" indent="-457200">
              <a:buAutoNum type="arabicParenR"/>
            </a:pPr>
            <a:endParaRPr lang="en-CA" dirty="0"/>
          </a:p>
          <a:p>
            <a:pPr marL="457200" indent="-457200">
              <a:buAutoNum type="arabicParenR"/>
            </a:pPr>
            <a:r>
              <a:rPr lang="en-CA" dirty="0"/>
              <a:t>Name one reason why we have factory farms   the amount of people in the world</a:t>
            </a:r>
          </a:p>
          <a:p>
            <a:pPr marL="457200" indent="-457200">
              <a:buAutoNum type="arabicParenR"/>
            </a:pPr>
            <a:endParaRPr lang="en-CA" dirty="0"/>
          </a:p>
          <a:p>
            <a:pPr marL="457200" indent="-457200">
              <a:buAutoNum type="arabicParenR"/>
            </a:pPr>
            <a:endParaRPr lang="en-CA" dirty="0"/>
          </a:p>
          <a:p>
            <a:pPr marL="457200" indent="-457200">
              <a:buAutoNum type="arabicParenR"/>
            </a:pPr>
            <a:r>
              <a:rPr lang="en-CA" dirty="0"/>
              <a:t>Name one thing about what they do to the animals in factory farms abuse them(physically, mentally etc..)</a:t>
            </a:r>
          </a:p>
          <a:p>
            <a:pPr marL="457200" indent="-457200">
              <a:buAutoNum type="arabicParenR"/>
            </a:pPr>
            <a:endParaRPr lang="en-CA" dirty="0"/>
          </a:p>
          <a:p>
            <a:pPr marL="457200" indent="-457200">
              <a:buAutoNum type="arabicParenR"/>
            </a:pPr>
            <a:endParaRPr lang="en-CA" dirty="0"/>
          </a:p>
          <a:p>
            <a:pPr marL="457200" indent="-457200">
              <a:buAutoNum type="arabicParenR"/>
            </a:pPr>
            <a:endParaRPr lang="en-CA" dirty="0"/>
          </a:p>
          <a:p>
            <a:pPr marL="457200" indent="-457200">
              <a:buAutoNum type="arabicParenR"/>
            </a:pPr>
            <a:endParaRPr lang="en-CA" dirty="0"/>
          </a:p>
          <a:p>
            <a:pPr marL="457200" indent="-457200">
              <a:buAutoNum type="arabicParenR"/>
            </a:pP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9215157" y="1464330"/>
            <a:ext cx="1617943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7663144" y="2579251"/>
            <a:ext cx="1455455" cy="317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6357257" y="3420194"/>
            <a:ext cx="2215243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854CAFB-0821-4B25-9263-A14E3881520C}"/>
              </a:ext>
            </a:extLst>
          </p:cNvPr>
          <p:cNvSpPr/>
          <p:nvPr/>
        </p:nvSpPr>
        <p:spPr>
          <a:xfrm>
            <a:off x="6357257" y="4198679"/>
            <a:ext cx="3257006" cy="299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412DDAA-7AB5-48C4-81B0-F467C0CEF43B}"/>
              </a:ext>
            </a:extLst>
          </p:cNvPr>
          <p:cNvSpPr/>
          <p:nvPr/>
        </p:nvSpPr>
        <p:spPr>
          <a:xfrm>
            <a:off x="8316686" y="5094514"/>
            <a:ext cx="3387634" cy="299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DE0BC7E-3F4C-41FB-9F30-53300199F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189" y="132555"/>
            <a:ext cx="956311" cy="10087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F082F63-0B46-4A8C-AA8C-C2B857B41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657" y="124891"/>
            <a:ext cx="957155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22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79" y="4149305"/>
            <a:ext cx="2143125" cy="19592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3989" y="1333500"/>
            <a:ext cx="10553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Factory farming is all around the world.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In factory farms there are many animals such as; pigs, chickens, goats, cows, and turkeys etc.…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Animals in factory farms aren’t treated good.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412" y="4149305"/>
            <a:ext cx="2706688" cy="19592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3989" y="0"/>
            <a:ext cx="2712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FACTS:</a:t>
            </a:r>
          </a:p>
        </p:txBody>
      </p:sp>
    </p:spTree>
    <p:extLst>
      <p:ext uri="{BB962C8B-B14F-4D97-AF65-F5344CB8AC3E}">
        <p14:creationId xmlns:p14="http://schemas.microsoft.com/office/powerpoint/2010/main" val="930879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3586241" y="6068814"/>
            <a:ext cx="481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https://www.youtube.com/watch?v=7I0v3LhKhQg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208" y="1960022"/>
            <a:ext cx="6658384" cy="348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23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7318" y="264120"/>
            <a:ext cx="9837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BAD FOR THE ENVIRONMENT?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3790" y="1651000"/>
            <a:ext cx="97409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/>
              <a:t>Factory farms pollute the air with methane.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/>
              <a:t>Methane has a higher affect that is twenty times higher than carbon dioxide.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/>
              <a:t>There is ninety million tons of carbon dioxide being released into the air every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/>
              <a:t>The gases the factory farm releases can cause health problems in humans due to the harmful gases.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/>
              <a:t>Gases such as ammonia and hydrogen sulfide are in these gases and can cause death if breathed in a strong amount.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140" y="5236587"/>
            <a:ext cx="2466975" cy="150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6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3706" y="236835"/>
            <a:ext cx="7931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Expectations vs. Reality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6000" y="1765300"/>
            <a:ext cx="3784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Most people think of factory farming as a good thing.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They think there is nothing bad happening inside of the farm.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They think that it is the only way to produce “good” meat, eggs, chicken, </a:t>
            </a:r>
            <a:r>
              <a:rPr lang="en-CA" dirty="0" err="1"/>
              <a:t>etc</a:t>
            </a:r>
            <a:r>
              <a:rPr lang="en-CA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7073900" y="1765300"/>
            <a:ext cx="45085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In factory farms their can be hundreds to thousands of animals in a small space.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The so called “farmers” treat the animals with antibiotics to prevent disease because they are filled with disease due to being unsanitanized.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There are many germs inside the factory farms, the floors are covered in the animals feces and the smell is said to be “terrible”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125" y="5057318"/>
            <a:ext cx="2876550" cy="1590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00" y="490462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3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587" y="0"/>
            <a:ext cx="561321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HISTORY OF FACTORY FARMING…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92" y="3454400"/>
            <a:ext cx="84454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Factory farming started in the late 1900’s</a:t>
            </a:r>
          </a:p>
          <a:p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In the older days the animals were kept in a fenced in area.</a:t>
            </a:r>
          </a:p>
          <a:p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They had space outdoors and fresh air</a:t>
            </a:r>
          </a:p>
          <a:p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The farmer would keep the space neat and tidy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8307"/>
          <a:stretch/>
        </p:blipFill>
        <p:spPr>
          <a:xfrm>
            <a:off x="5689600" y="385921"/>
            <a:ext cx="3455713" cy="22429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9662" y="4508500"/>
            <a:ext cx="2824162" cy="206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2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8963" y="0"/>
            <a:ext cx="604533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Today’s Factory Farming…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6500" y="2565400"/>
            <a:ext cx="1021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Due to land issues they decided to put the animals in an closed building</a:t>
            </a:r>
          </a:p>
          <a:p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The farmers don’t treat the animals with respect or proper manners.</a:t>
            </a:r>
          </a:p>
          <a:p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Farmers/workers abuse the animals,,, verbally, mentally and physically</a:t>
            </a:r>
          </a:p>
          <a:p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They feed the animals guts of other animals most of the time.</a:t>
            </a:r>
          </a:p>
          <a:p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The other times the animals are fed very little grain.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365" y="98425"/>
            <a:ext cx="3645960" cy="2187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345" y="4457701"/>
            <a:ext cx="3256298" cy="216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7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051" y="0"/>
            <a:ext cx="868364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Factory farms do to the animals?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3800" y="2857500"/>
            <a:ext cx="100711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They mentally abuse the animals( playing mind games and separation. This can cause anxiety, depression and stress disorder.)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Verbally abusing the animals( The animals at factory farms are always being yelled at. This can cause hearing problems and stress.)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Physically abusing the animals( kicking, punching, or hitting the animal.)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r>
              <a:rPr lang="en-CA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936" y="5233413"/>
            <a:ext cx="1485900" cy="1323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5270520"/>
            <a:ext cx="1249362" cy="1249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036" y="5212373"/>
            <a:ext cx="1127124" cy="1394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3518" y="5212373"/>
            <a:ext cx="1261362" cy="130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2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66764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Why do we have factory farms?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7000" y="2222500"/>
            <a:ext cx="79883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Because of the amount of people in the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People “need” their eggs, beef, chicken, etc.…</a:t>
            </a:r>
          </a:p>
          <a:p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 To not take up so much land( they don’t want the animals to run free because it takes up a lot more land.)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362" y="4324350"/>
            <a:ext cx="3137709" cy="231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87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102</TotalTime>
  <Words>585</Words>
  <Application>Microsoft Office PowerPoint</Application>
  <PresentationFormat>Widescreen</PresentationFormat>
  <Paragraphs>96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Gill Sans MT</vt:lpstr>
      <vt:lpstr>Impact</vt:lpstr>
      <vt:lpstr>Badge</vt:lpstr>
      <vt:lpstr>Factory farming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Factory farming</dc:title>
  <dc:creator>Flaherty, Kaitlynn</dc:creator>
  <cp:lastModifiedBy>Flaherty, Kaitlynn</cp:lastModifiedBy>
  <cp:revision>13</cp:revision>
  <dcterms:created xsi:type="dcterms:W3CDTF">2017-12-01T14:18:44Z</dcterms:created>
  <dcterms:modified xsi:type="dcterms:W3CDTF">2018-01-15T12:21:04Z</dcterms:modified>
</cp:coreProperties>
</file>